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hu-H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Kép beszúrásához kattintson az ikonra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FB53C01-27AB-4FD9-975E-477FFBA90A47}" type="datetimeFigureOut">
              <a:rPr lang="hu-HU" smtClean="0"/>
              <a:t>2020. 03. 16.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F8B0DA8-4AA7-4099-AFDD-9808FF904059}" type="slidenum">
              <a:rPr lang="hu-HU" smtClean="0"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Ötletadó tárgyak, technikák. Vázlatok.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611560" y="1484784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/>
              <a:t>                          Áttört zománc</a:t>
            </a:r>
            <a:endParaRPr lang="hu-HU" sz="3200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88" y="2673301"/>
            <a:ext cx="3595857" cy="4185313"/>
          </a:xfrm>
          <a:prstGeom prst="rect">
            <a:avLst/>
          </a:prstGeom>
        </p:spPr>
      </p:pic>
      <p:sp>
        <p:nvSpPr>
          <p:cNvPr id="12" name="Szövegdoboz 11"/>
          <p:cNvSpPr txBox="1"/>
          <p:nvPr/>
        </p:nvSpPr>
        <p:spPr>
          <a:xfrm>
            <a:off x="5513360" y="6309320"/>
            <a:ext cx="3163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 smtClean="0"/>
              <a:t>Ólomüveg ablak a Néprajzi Múzeum épületében.</a:t>
            </a:r>
            <a:endParaRPr lang="hu-HU" sz="1400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4067944" y="2069559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            A Szent Korona zománcdíszei.</a:t>
            </a:r>
            <a:endParaRPr lang="hu-HU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48" y="2235822"/>
            <a:ext cx="4469377" cy="454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45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6632"/>
            <a:ext cx="3880761" cy="2336207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39" y="2852936"/>
            <a:ext cx="4960881" cy="3672139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91993"/>
            <a:ext cx="4824536" cy="475417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79512" y="548680"/>
            <a:ext cx="4176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/>
              <a:t>Ékszer tervek áttört zománccal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507431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611560" y="290546"/>
            <a:ext cx="4442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/>
              <a:t>Erdélyi zománc</a:t>
            </a:r>
            <a:endParaRPr lang="hu-HU" sz="32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13677"/>
            <a:ext cx="4392488" cy="585665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628" y="116632"/>
            <a:ext cx="2812841" cy="318118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628" y="3167108"/>
            <a:ext cx="3484461" cy="348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322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026" y="3025405"/>
            <a:ext cx="5148064" cy="386104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54945"/>
            <a:ext cx="3024336" cy="2309597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94550"/>
            <a:ext cx="3960440" cy="3863450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251520" y="176777"/>
            <a:ext cx="41854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/>
              <a:t>D</a:t>
            </a:r>
            <a:r>
              <a:rPr lang="hu-HU" sz="3600" dirty="0" smtClean="0"/>
              <a:t>íszgombok</a:t>
            </a:r>
            <a:endParaRPr lang="hu-HU" sz="36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3779912" y="26369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5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8676456" y="3264542"/>
            <a:ext cx="369074" cy="368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6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8752980" y="6453336"/>
            <a:ext cx="292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7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033" y="153616"/>
            <a:ext cx="4639393" cy="347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76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0"/>
            <a:ext cx="5148064" cy="386104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56992"/>
            <a:ext cx="6075232" cy="335699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744" y="3546376"/>
            <a:ext cx="2780937" cy="316760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95536" y="40466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smtClean="0"/>
              <a:t>Tervek</a:t>
            </a:r>
            <a:endParaRPr lang="hu-HU" sz="36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22" y="1556792"/>
            <a:ext cx="3818625" cy="1680195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8784060" y="6309320"/>
            <a:ext cx="251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8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2183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2"/>
            <a:ext cx="2236842" cy="39766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56" y="3696041"/>
            <a:ext cx="4716016" cy="3006301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2234036" y="3140968"/>
            <a:ext cx="326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9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8460432" y="3325634"/>
            <a:ext cx="509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10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8460432" y="6165304"/>
            <a:ext cx="509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11</a:t>
            </a:r>
            <a:endParaRPr lang="hu-HU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730" y="116632"/>
            <a:ext cx="5702970" cy="357833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815" y="3812219"/>
            <a:ext cx="3750278" cy="2890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21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Képek jegyzéke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10445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hu-HU" sz="1600" dirty="0" smtClean="0"/>
              <a:t>1. A magyar Szent Korona, forrás: Kovács Éva - Lovag Zsuzsa: A magyar Szent Korona, </a:t>
            </a:r>
          </a:p>
          <a:p>
            <a:pPr marL="137160" indent="0">
              <a:buNone/>
            </a:pPr>
            <a:r>
              <a:rPr lang="hu-HU" sz="1600" dirty="0" smtClean="0"/>
              <a:t>Corvina 1980</a:t>
            </a:r>
          </a:p>
          <a:p>
            <a:pPr marL="137160" indent="0">
              <a:buNone/>
            </a:pPr>
            <a:r>
              <a:rPr lang="hu-HU" sz="1600" dirty="0" smtClean="0"/>
              <a:t>2. A Néprajzi Múzeum ólomüveg ablaka, forrás: magánarchívum</a:t>
            </a:r>
          </a:p>
          <a:p>
            <a:pPr marL="137160" indent="0">
              <a:buNone/>
            </a:pPr>
            <a:r>
              <a:rPr lang="hu-HU" sz="1600" dirty="0" smtClean="0"/>
              <a:t>3-4. Erdélyi zománc, forrás: Tompos Lilla - Kiss Erika: Ékes Krónika, Magyar Nemzeti Múzeum, 2003</a:t>
            </a:r>
          </a:p>
          <a:p>
            <a:pPr marL="137160" indent="0">
              <a:buNone/>
            </a:pPr>
            <a:r>
              <a:rPr lang="hu-HU" sz="1600" dirty="0" smtClean="0"/>
              <a:t>6, 7, 10,11.Forrás: Az Esterházy-kincstár textíliái, Iparművészeti Múzeum, 2010</a:t>
            </a:r>
          </a:p>
          <a:p>
            <a:pPr marL="137160" indent="0">
              <a:buNone/>
            </a:pPr>
            <a:r>
              <a:rPr lang="hu-HU" sz="1600" dirty="0" smtClean="0"/>
              <a:t>5, 8,9. Forrás: magánarchívum</a:t>
            </a:r>
          </a:p>
          <a:p>
            <a:pPr marL="137160" indent="0">
              <a:buNone/>
            </a:pPr>
            <a:endParaRPr lang="hu-HU" sz="1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593631"/>
            <a:ext cx="6840760" cy="308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764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gycsúcs">
  <a:themeElements>
    <a:clrScheme name="Hegycsúcs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Hegycsúcs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egycsúcs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110</TotalTime>
  <Words>115</Words>
  <Application>Microsoft Office PowerPoint</Application>
  <PresentationFormat>Diavetítés a képernyőre (4:3 oldalarány)</PresentationFormat>
  <Paragraphs>22</Paragraphs>
  <Slides>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Hegycsúcs</vt:lpstr>
      <vt:lpstr>Ötletadó tárgyak, technikák. Vázlatok.</vt:lpstr>
      <vt:lpstr>PowerPoint bemutató</vt:lpstr>
      <vt:lpstr>PowerPoint bemutató</vt:lpstr>
      <vt:lpstr>PowerPoint bemutató</vt:lpstr>
      <vt:lpstr>PowerPoint bemutató</vt:lpstr>
      <vt:lpstr>PowerPoint bemutató</vt:lpstr>
      <vt:lpstr>Képek jegyzéke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Ötletadó tárgyak, technikák. Vázlatok.</dc:title>
  <dc:creator>Rácz Erika</dc:creator>
  <cp:lastModifiedBy>Rácz Erika</cp:lastModifiedBy>
  <cp:revision>10</cp:revision>
  <dcterms:created xsi:type="dcterms:W3CDTF">2020-03-16T06:20:05Z</dcterms:created>
  <dcterms:modified xsi:type="dcterms:W3CDTF">2020-03-16T08:38:21Z</dcterms:modified>
</cp:coreProperties>
</file>