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7" r:id="rId5"/>
    <p:sldId id="259" r:id="rId6"/>
    <p:sldId id="262" r:id="rId7"/>
    <p:sldId id="260" r:id="rId8"/>
    <p:sldId id="261" r:id="rId9"/>
    <p:sldId id="263" r:id="rId10"/>
    <p:sldId id="264" r:id="rId11"/>
    <p:sldId id="265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BD35-4F04-4F1D-BB34-5C185644B4A0}" type="datetimeFigureOut">
              <a:rPr lang="hu-HU" smtClean="0"/>
              <a:t>2020. 03. 02.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32A1B-F923-4624-AA70-D6031C1E3D70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BD35-4F04-4F1D-BB34-5C185644B4A0}" type="datetimeFigureOut">
              <a:rPr lang="hu-HU" smtClean="0"/>
              <a:t>2020. 03. 02.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32A1B-F923-4624-AA70-D6031C1E3D70}" type="slidenum">
              <a:rPr lang="hu-HU" smtClean="0"/>
              <a:t>‹#›</a:t>
            </a:fld>
            <a:endParaRPr lang="hu-H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BD35-4F04-4F1D-BB34-5C185644B4A0}" type="datetimeFigureOut">
              <a:rPr lang="hu-HU" smtClean="0"/>
              <a:t>2020. 03. 02.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32A1B-F923-4624-AA70-D6031C1E3D70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BD35-4F04-4F1D-BB34-5C185644B4A0}" type="datetimeFigureOut">
              <a:rPr lang="hu-HU" smtClean="0"/>
              <a:t>2020. 03. 02.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32A1B-F923-4624-AA70-D6031C1E3D70}" type="slidenum">
              <a:rPr lang="hu-HU" smtClean="0"/>
              <a:t>‹#›</a:t>
            </a:fld>
            <a:endParaRPr lang="hu-H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BD35-4F04-4F1D-BB34-5C185644B4A0}" type="datetimeFigureOut">
              <a:rPr lang="hu-HU" smtClean="0"/>
              <a:t>2020. 03. 02.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32A1B-F923-4624-AA70-D6031C1E3D70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BD35-4F04-4F1D-BB34-5C185644B4A0}" type="datetimeFigureOut">
              <a:rPr lang="hu-HU" smtClean="0"/>
              <a:t>2020. 03. 02.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32A1B-F923-4624-AA70-D6031C1E3D70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BD35-4F04-4F1D-BB34-5C185644B4A0}" type="datetimeFigureOut">
              <a:rPr lang="hu-HU" smtClean="0"/>
              <a:t>2020. 03. 02.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32A1B-F923-4624-AA70-D6031C1E3D70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BD35-4F04-4F1D-BB34-5C185644B4A0}" type="datetimeFigureOut">
              <a:rPr lang="hu-HU" smtClean="0"/>
              <a:t>2020. 03. 02.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32A1B-F923-4624-AA70-D6031C1E3D70}" type="slidenum">
              <a:rPr lang="hu-HU" smtClean="0"/>
              <a:t>‹#›</a:t>
            </a:fld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BD35-4F04-4F1D-BB34-5C185644B4A0}" type="datetimeFigureOut">
              <a:rPr lang="hu-HU" smtClean="0"/>
              <a:t>2020. 03. 02.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32A1B-F923-4624-AA70-D6031C1E3D70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BD35-4F04-4F1D-BB34-5C185644B4A0}" type="datetimeFigureOut">
              <a:rPr lang="hu-HU" smtClean="0"/>
              <a:t>2020. 03. 02.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32A1B-F923-4624-AA70-D6031C1E3D70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BD35-4F04-4F1D-BB34-5C185644B4A0}" type="datetimeFigureOut">
              <a:rPr lang="hu-HU" smtClean="0"/>
              <a:t>2020. 03. 02.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32A1B-F923-4624-AA70-D6031C1E3D70}" type="slidenum">
              <a:rPr lang="hu-HU" smtClean="0"/>
              <a:t>‹#›</a:t>
            </a:fld>
            <a:endParaRPr lang="hu-H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448BD35-4F04-4F1D-BB34-5C185644B4A0}" type="datetimeFigureOut">
              <a:rPr lang="hu-HU" smtClean="0"/>
              <a:t>2020. 03. 02.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A732A1B-F923-4624-AA70-D6031C1E3D70}" type="slidenum">
              <a:rPr lang="hu-HU" smtClean="0"/>
              <a:t>‹#›</a:t>
            </a:fld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72067" y="2564904"/>
            <a:ext cx="7408333" cy="381642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hu-HU" dirty="0" smtClean="0"/>
              <a:t>Szakmai sikereim:</a:t>
            </a:r>
          </a:p>
          <a:p>
            <a:r>
              <a:rPr lang="hu-HU" dirty="0"/>
              <a:t>1997. XII. Országos Népművészeti Kiállítás (Budapest), ezüst plakett</a:t>
            </a:r>
            <a:r>
              <a:rPr lang="hu-HU" dirty="0" smtClean="0"/>
              <a:t>;</a:t>
            </a:r>
            <a:endParaRPr lang="hu-HU" dirty="0"/>
          </a:p>
          <a:p>
            <a:r>
              <a:rPr lang="hu-HU" dirty="0"/>
              <a:t>1996. „Mesterségünk cégére-címere” Országos </a:t>
            </a:r>
            <a:r>
              <a:rPr lang="hu-HU" dirty="0" smtClean="0"/>
              <a:t>Kiállítás</a:t>
            </a:r>
          </a:p>
          <a:p>
            <a:r>
              <a:rPr lang="hu-HU" dirty="0" smtClean="0"/>
              <a:t>(Törökszentmiklós</a:t>
            </a:r>
            <a:r>
              <a:rPr lang="hu-HU" dirty="0"/>
              <a:t>), </a:t>
            </a:r>
            <a:r>
              <a:rPr lang="hu-HU" dirty="0" smtClean="0"/>
              <a:t>különdíj;</a:t>
            </a:r>
            <a:endParaRPr lang="hu-HU" dirty="0"/>
          </a:p>
          <a:p>
            <a:r>
              <a:rPr lang="hu-HU" dirty="0" smtClean="0"/>
              <a:t>2000</a:t>
            </a:r>
            <a:r>
              <a:rPr lang="hu-HU" dirty="0"/>
              <a:t>. XIII. Országos Népművészeti Kiállítás (Budapest), arany plakett;</a:t>
            </a:r>
          </a:p>
          <a:p>
            <a:r>
              <a:rPr lang="hu-HU" dirty="0"/>
              <a:t>2000. „Népművészet Ifjú Mestere” cím;</a:t>
            </a:r>
          </a:p>
          <a:p>
            <a:r>
              <a:rPr lang="hu-HU" dirty="0"/>
              <a:t>2001. a népi iparművész cím megszerzése;</a:t>
            </a:r>
          </a:p>
          <a:p>
            <a:r>
              <a:rPr lang="hu-HU" dirty="0"/>
              <a:t>2004. Hajdú – Bihar Megyei Népművészeti Kiállítás (Debrecen), a Megyei Önkormányzat egyéni díja;</a:t>
            </a:r>
          </a:p>
          <a:p>
            <a:r>
              <a:rPr lang="hu-HU" dirty="0"/>
              <a:t>2004. XIV. Országos Népművészeti Kiállítás (Budapest), Gránátalma díj</a:t>
            </a:r>
          </a:p>
          <a:p>
            <a:r>
              <a:rPr lang="hu-HU" dirty="0"/>
              <a:t>2010. Az év ifjú mestere </a:t>
            </a:r>
            <a:r>
              <a:rPr lang="hu-HU" dirty="0" smtClean="0"/>
              <a:t>díj;</a:t>
            </a:r>
            <a:endParaRPr lang="hu-HU" dirty="0"/>
          </a:p>
          <a:p>
            <a:r>
              <a:rPr lang="hu-HU" dirty="0"/>
              <a:t>2010. XV. Országos Népművészeti Kiállítás (Budapest, Néprajzi Múzeum), Gránátalma </a:t>
            </a:r>
            <a:r>
              <a:rPr lang="hu-HU" dirty="0" smtClean="0"/>
              <a:t>díj;</a:t>
            </a:r>
            <a:endParaRPr lang="hu-HU" dirty="0"/>
          </a:p>
          <a:p>
            <a:r>
              <a:rPr lang="hu-HU" dirty="0"/>
              <a:t>2015. XVI. Országos Népművészeti Kiállítás (Budapest, Néprajzi Múzeum), Gránátalma </a:t>
            </a:r>
            <a:r>
              <a:rPr lang="hu-HU" dirty="0" smtClean="0"/>
              <a:t>díj.</a:t>
            </a:r>
          </a:p>
          <a:p>
            <a:r>
              <a:rPr lang="hu-HU" dirty="0" smtClean="0"/>
              <a:t>2018. Kéz Mű Remek. Népművészet . Nemzeti Szalon kiállítás résztvevője.</a:t>
            </a: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Rácz Erika ötvös, népi iparművész, a Népművészet Ifjú Mestere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06702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214187"/>
            <a:ext cx="3280953" cy="2398090"/>
          </a:xfrm>
        </p:spPr>
      </p:pic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251520" y="165131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Népművészet </a:t>
            </a:r>
            <a:r>
              <a:rPr lang="hu-HU" dirty="0"/>
              <a:t>I</a:t>
            </a:r>
            <a:r>
              <a:rPr lang="hu-HU" dirty="0" smtClean="0"/>
              <a:t>fjú Mestere pályázaton nyertes munkáimból:</a:t>
            </a:r>
            <a:endParaRPr lang="hu-HU" dirty="0"/>
          </a:p>
        </p:txBody>
      </p:sp>
      <p:pic>
        <p:nvPicPr>
          <p:cNvPr id="1026" name="Picture 2" descr="C:\Users\Rácz Erika\Desktop\Portfólió\Scan00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84784"/>
            <a:ext cx="4104456" cy="272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ácz Erika\Desktop\Portfólió\Scan00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73016"/>
            <a:ext cx="4608161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12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Gránátalma díjas alkotások:</a:t>
            </a:r>
            <a:endParaRPr lang="hu-HU" dirty="0"/>
          </a:p>
        </p:txBody>
      </p:sp>
      <p:pic>
        <p:nvPicPr>
          <p:cNvPr id="2050" name="Picture 2" descr="C:\Users\Rácz Erika\Desktop\Portfólió\Scan00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988840"/>
            <a:ext cx="4491459" cy="462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ácz Erika\Desktop\Portfólió\DSCF16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343" y="1353522"/>
            <a:ext cx="364840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Rácz Erika\Desktop\Portfólió\Scan00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548" y="4328007"/>
            <a:ext cx="3251200" cy="235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420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Rácz Erika\Desktop\Portfólió\DSCF31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79860"/>
            <a:ext cx="4267200" cy="488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Rácz Erika\Desktop\Portfólió\DSCF27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08653"/>
            <a:ext cx="4770531" cy="636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209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Múzeumi tárgy-rekonstrukciók:</a:t>
            </a:r>
            <a:br>
              <a:rPr lang="hu-HU" dirty="0" smtClean="0"/>
            </a:br>
            <a:r>
              <a:rPr lang="hu-HU" dirty="0" smtClean="0"/>
              <a:t>Déri Múzeum-Dobozi ékszerek</a:t>
            </a:r>
            <a:endParaRPr lang="hu-HU" dirty="0"/>
          </a:p>
        </p:txBody>
      </p:sp>
      <p:pic>
        <p:nvPicPr>
          <p:cNvPr id="3075" name="Picture 3" descr="C:\Users\Rácz Erika\Desktop\Portfólió\Dobozi\DSCF54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76756"/>
            <a:ext cx="7056784" cy="499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119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új és a régi párta:</a:t>
            </a:r>
            <a:endParaRPr lang="hu-HU" dirty="0"/>
          </a:p>
        </p:txBody>
      </p:sp>
      <p:pic>
        <p:nvPicPr>
          <p:cNvPr id="6148" name="Picture 4" descr="C:\Users\Rácz Erika\Desktop\Portfólió\Dobozi\DSCF54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16" y="1340768"/>
            <a:ext cx="7848872" cy="534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969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Rácz Erika\Desktop\Portfólió\Dobozi\DSCF54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53" y="2062106"/>
            <a:ext cx="3672408" cy="272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Rácz Erika\Desktop\Portfólió\Dobozi\DSCF54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-5344"/>
            <a:ext cx="4692708" cy="686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384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C:\Users\Rácz Erika\Desktop\Portfólió\Dobozi\DSCF54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18" y="-20070"/>
            <a:ext cx="4621356" cy="346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Rácz Erika\Desktop\Portfólió\Dobozi\DSCF54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6947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Rácz Erika\Desktop\Portfólió\Dobozi\DSCF54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051" y="2492896"/>
            <a:ext cx="56896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839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Rácz Erika\Desktop\Portfólió\Dobozi\DSCF54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680853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980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Kállay Ubul díszmagyar öltözékének gombjai (Csíki Székely Múzeum)</a:t>
            </a:r>
            <a:endParaRPr lang="hu-HU" dirty="0"/>
          </a:p>
        </p:txBody>
      </p:sp>
      <p:pic>
        <p:nvPicPr>
          <p:cNvPr id="8200" name="Picture 8" descr="C:\Users\Rácz Erika\Desktop\Portfólió\DSCF44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00807"/>
            <a:ext cx="2952328" cy="278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C:\Users\Rácz Erika\Desktop\Portfólió\DSCF89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5" y="3781063"/>
            <a:ext cx="3240360" cy="304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C:\Users\Rácz Erika\Desktop\Portfólió\o_varostorteneti-kiallitas-vn-029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821" y="1504780"/>
            <a:ext cx="3240360" cy="531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797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Users\Rácz Erika\Desktop\Portfólió\20200229_1522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068960"/>
            <a:ext cx="5689600" cy="368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Rácz Erika\Desktop\Portfólió\20200229_1511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4" y="113254"/>
            <a:ext cx="4267200" cy="478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345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74155" y="1124745"/>
            <a:ext cx="3812645" cy="504055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Öltözet-kiegészítők: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4868333" y="1844825"/>
            <a:ext cx="3818467" cy="3362176"/>
          </a:xfrm>
        </p:spPr>
        <p:txBody>
          <a:bodyPr/>
          <a:lstStyle/>
          <a:p>
            <a:r>
              <a:rPr lang="hu-HU" dirty="0" smtClean="0"/>
              <a:t>Együttműködéseim ruhatervezőkkel:</a:t>
            </a:r>
          </a:p>
          <a:p>
            <a:r>
              <a:rPr lang="hu-HU" dirty="0" err="1" smtClean="0"/>
              <a:t>-jász</a:t>
            </a:r>
            <a:r>
              <a:rPr lang="hu-HU" dirty="0" smtClean="0"/>
              <a:t> viselet-Tajti Erzsébet,</a:t>
            </a:r>
          </a:p>
          <a:p>
            <a:endParaRPr lang="hu-HU" dirty="0" smtClean="0"/>
          </a:p>
          <a:p>
            <a:r>
              <a:rPr lang="hu-HU" dirty="0" err="1" smtClean="0"/>
              <a:t>-hajdúsági</a:t>
            </a:r>
            <a:r>
              <a:rPr lang="hu-HU" dirty="0" smtClean="0"/>
              <a:t> </a:t>
            </a:r>
            <a:r>
              <a:rPr lang="hu-HU" dirty="0" err="1" smtClean="0"/>
              <a:t>öltözékek-Szeitz</a:t>
            </a:r>
            <a:r>
              <a:rPr lang="hu-HU" dirty="0" smtClean="0"/>
              <a:t> Ágnes, Szabó Katalin,</a:t>
            </a:r>
          </a:p>
          <a:p>
            <a:endParaRPr lang="hu-HU" dirty="0" smtClean="0"/>
          </a:p>
          <a:p>
            <a:r>
              <a:rPr lang="hu-HU" dirty="0" err="1" smtClean="0"/>
              <a:t>-Nemzetvédelmi</a:t>
            </a:r>
            <a:r>
              <a:rPr lang="hu-HU" dirty="0" smtClean="0"/>
              <a:t> Egyetem </a:t>
            </a:r>
            <a:r>
              <a:rPr lang="hu-HU" dirty="0" err="1" smtClean="0"/>
              <a:t>díszöltözékei-Takács</a:t>
            </a:r>
            <a:r>
              <a:rPr lang="hu-HU" dirty="0" smtClean="0"/>
              <a:t> Zsuzsa.</a:t>
            </a:r>
            <a:endParaRPr lang="hu-HU" dirty="0"/>
          </a:p>
        </p:txBody>
      </p:sp>
      <p:pic>
        <p:nvPicPr>
          <p:cNvPr id="6" name="Kép helye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" r="4300"/>
          <a:stretch>
            <a:fillRect/>
          </a:stretch>
        </p:blipFill>
        <p:spPr>
          <a:xfrm>
            <a:off x="395536" y="1371600"/>
            <a:ext cx="4608512" cy="3209528"/>
          </a:xfrm>
        </p:spPr>
      </p:pic>
    </p:spTree>
    <p:extLst>
      <p:ext uri="{BB962C8B-B14F-4D97-AF65-F5344CB8AC3E}">
        <p14:creationId xmlns:p14="http://schemas.microsoft.com/office/powerpoint/2010/main" val="2302922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Rácz Erika\Desktop\Portfólió\87062803_186591395939623_624294100290712371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1" y="188640"/>
            <a:ext cx="4928859" cy="657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Rácz Erika\Desktop\Portfólió\DSCF27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764704"/>
            <a:ext cx="4267200" cy="568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907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Rácz Erika\Desktop\Portfólió\DSCF13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4637"/>
            <a:ext cx="4771256" cy="636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Rácz Erika\Desktop\Portfólió\20180221_0851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655" y="314315"/>
            <a:ext cx="2520280" cy="332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Rácz Erika\Desktop\Portfólió\20200228_09462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662903"/>
            <a:ext cx="3817879" cy="286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912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 descr="C:\Users\Rácz Erika\Desktop\Portfólió\DSCF16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421" y="2708920"/>
            <a:ext cx="5342068" cy="400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1" name="Picture 9" descr="C:\Users\Rácz Erika\Desktop\Portfólió\DSCF0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387836"/>
            <a:ext cx="3456384" cy="332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C:\Users\Rácz Erika\Desktop\Portfólió\DSCF418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40979"/>
            <a:ext cx="6992225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483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2818656" cy="786416"/>
          </a:xfrm>
        </p:spPr>
        <p:txBody>
          <a:bodyPr/>
          <a:lstStyle/>
          <a:p>
            <a:r>
              <a:rPr lang="hu-HU" dirty="0" smtClean="0"/>
              <a:t>Ékszerek</a:t>
            </a:r>
            <a:endParaRPr lang="hu-HU" dirty="0"/>
          </a:p>
        </p:txBody>
      </p:sp>
      <p:pic>
        <p:nvPicPr>
          <p:cNvPr id="14338" name="Picture 2" descr="C:\Users\Rácz Erika\Desktop\Portfólió\DSCF10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77804"/>
            <a:ext cx="4752528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Rácz Erika\Desktop\Portfólió\ékszerek 0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3648045" cy="313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C:\Users\Rácz Erika\Desktop\Portfólió\ékszerek 0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542" y="1556792"/>
            <a:ext cx="2862312" cy="291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057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Rácz Erika\Desktop\Portfólió\ékszerek 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484" y="3140998"/>
            <a:ext cx="2666987" cy="355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Rácz Erika\Desktop\Portfólió\ékszerek 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84612"/>
            <a:ext cx="248427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Rácz Erika\Desktop\Portfólió\ékszerek 0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014513"/>
            <a:ext cx="4248472" cy="5664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963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Rácz Erika\Desktop\Portfólió\DSCF69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7857"/>
            <a:ext cx="3960440" cy="297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Rácz Erika\Desktop\Portfólió\DSCF69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17857"/>
            <a:ext cx="4020871" cy="301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Rácz Erika\Desktop\Portfólió\20190309_1814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837202"/>
            <a:ext cx="2906171" cy="290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Rácz Erika\Desktop\Portfólió\20191004_0831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13115"/>
            <a:ext cx="56896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7295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3322712" cy="100244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Kis tanítványok</a:t>
            </a:r>
            <a:endParaRPr lang="hu-HU" dirty="0"/>
          </a:p>
        </p:txBody>
      </p:sp>
      <p:pic>
        <p:nvPicPr>
          <p:cNvPr id="17411" name="Picture 3" descr="C:\Users\Rácz Erika\Desktop\Portfólió\20200228_1417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98533"/>
            <a:ext cx="7443549" cy="483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Rácz Erika\Desktop\Portfólió\20190123_1609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20688"/>
            <a:ext cx="4282737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330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Rácz Erika\Desktop\Portfólió\20191115_1321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80" y="583495"/>
            <a:ext cx="7920880" cy="594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1888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ullám">
  <a:themeElements>
    <a:clrScheme name="Polgári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olgári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149</TotalTime>
  <Words>211</Words>
  <Application>Microsoft Office PowerPoint</Application>
  <PresentationFormat>Diavetítés a képernyőre (4:3 oldalarány)</PresentationFormat>
  <Paragraphs>28</Paragraphs>
  <Slides>20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1" baseType="lpstr">
      <vt:lpstr>Hullám</vt:lpstr>
      <vt:lpstr>Rácz Erika ötvös, népi iparművész, a Népművészet Ifjú Mestere</vt:lpstr>
      <vt:lpstr>A Népművészet Ifjú Mestere pályázaton nyertes munkáimból:</vt:lpstr>
      <vt:lpstr>Gránátalma díjas alkotások:</vt:lpstr>
      <vt:lpstr>PowerPoint bemutató</vt:lpstr>
      <vt:lpstr>Múzeumi tárgy-rekonstrukciók: Déri Múzeum-Dobozi ékszerek</vt:lpstr>
      <vt:lpstr>Az új és a régi párta:</vt:lpstr>
      <vt:lpstr>PowerPoint bemutató</vt:lpstr>
      <vt:lpstr>PowerPoint bemutató</vt:lpstr>
      <vt:lpstr>PowerPoint bemutató</vt:lpstr>
      <vt:lpstr>Kállay Ubul díszmagyar öltözékének gombjai (Csíki Székely Múzeum)</vt:lpstr>
      <vt:lpstr>PowerPoint bemutató</vt:lpstr>
      <vt:lpstr>Öltözet-kiegészítők:</vt:lpstr>
      <vt:lpstr>PowerPoint bemutató</vt:lpstr>
      <vt:lpstr>PowerPoint bemutató</vt:lpstr>
      <vt:lpstr>PowerPoint bemutató</vt:lpstr>
      <vt:lpstr>Ékszerek</vt:lpstr>
      <vt:lpstr>PowerPoint bemutató</vt:lpstr>
      <vt:lpstr>PowerPoint bemutató</vt:lpstr>
      <vt:lpstr>Kis tanítványok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Rácz Erika ötvös, népi iparművész, a Népművészet Ifjú Mestere</dc:title>
  <dc:creator>Rácz Erika</dc:creator>
  <cp:lastModifiedBy>Rácz Erika</cp:lastModifiedBy>
  <cp:revision>16</cp:revision>
  <dcterms:created xsi:type="dcterms:W3CDTF">2020-03-02T06:51:34Z</dcterms:created>
  <dcterms:modified xsi:type="dcterms:W3CDTF">2020-03-02T09:21:30Z</dcterms:modified>
</cp:coreProperties>
</file>