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7" r:id="rId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B241C27-52CD-4A6A-B685-A7CFFDD922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41005BC-60FF-48BA-B868-A10E84E43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85FEFD7-AF64-425F-923D-B9C05E61B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BC10BD5-C7D5-4109-B924-4FFC26499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5F5B5B4-288C-4B53-A478-5D7DAE14F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8924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CA5061D-AD37-4AD0-A98D-7850C773F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2D62EB2-A94B-4364-8D63-502E492809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CCB3A45-849C-45BB-8DBB-BC9A90D8F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FA536AE-7EEA-43CD-8445-C2FFABF59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69F72AD-16F9-4FB1-9499-240A3FEA3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3384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4ACCD053-7CB3-436E-95FE-440835A06C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E52AD3F-8BA1-4139-8B61-976614E341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0961A33-7C05-400B-97F7-BF832A821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9140FCC-A622-44EF-8223-CD7054CD0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C91B8C8-F7C1-42E4-915F-1C5699339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8977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74E08E-67CD-4E02-86F4-EC1516E2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DE109F7-C49B-4DE1-A71E-DE922A2AA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171698A-CDDD-4044-8674-20BD7AA5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F20DC71-B403-4852-A038-62C8C0474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0466AA9-F42A-4F42-9455-CFB7461D3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959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3AE86C-025E-4935-BBBD-9F8A56028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E852E0D-23A1-461F-8F5E-8D09CD163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C907228-A642-4BBD-A9AA-AE275BEA7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5E7F7C3-1D8A-4C01-B22A-2C5492834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7F3D243-D09F-4D59-B13E-61DC90756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2507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9F9AAFB-395F-4005-A53C-750E42020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9BE8E01-19F0-45E9-9921-BC454B30BE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B3F0025-B25B-4EEA-B637-F055719534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B1BDCC4-3493-4EC7-A088-BBE546855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EEB8CB1-BEFE-45C7-B2FF-1FB53B720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B69AC53-4791-4698-AB3F-03A7D51E1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5841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2485C9B-2D65-44D3-B281-6B25BF920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5026CF1-9151-4F24-B774-3580678A9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51FA69F-B5C5-4FAD-A91F-D0BC8F71F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54AB0901-DB62-4870-9398-1BDD86C144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6D031BC9-0190-41E1-A8EA-1B7B0E6ACB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834AE5F4-620E-44F7-A119-3D3A43DE7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E47216D6-B2F4-4744-B29E-D90219F86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D4812D23-2EF4-4213-A8E9-2DA781CFC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48105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0A5A942-DAFD-4305-9A13-5EB7631E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853F4B99-AB86-47CA-AAEF-BB9A2F5D4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C003324F-CB96-4344-BCAD-3EEF8CDF3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399B12F3-AAF5-4A27-BFB3-86126574D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2016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76D33A04-AC9E-4B65-965E-C9825F538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54F5044-7B65-40A4-B97B-310A78D46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6F72073-7126-479F-BC51-001309AD6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2972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7F513C-A146-4E2D-B604-2A79A03A9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7E74455-2E00-4C8E-B882-E01471C6A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6FFEAF5B-0F69-452A-85F3-8C11A0DE2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3581560-8EDD-45F4-8264-C836A2053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165D7A8-4FEE-4CFE-B6E1-35541FBE3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E2C3FB1-BA3A-47AE-AD01-AFFB98B5C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2317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0B050C-46D9-45F9-B962-1DDDBE86C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B7E9797A-57FC-4997-AC13-A8FC1A6F71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D09D048C-81E5-4C5D-9883-ADCB7CB329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BE4E5AF-3CF1-4D26-A72B-40A355F77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81B9B67-0563-4A84-A218-C1563772A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3076D38-3644-4364-98DD-21CC62512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7438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18F7B07C-06A0-4E4E-8734-BD4658046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A453EE4-07D4-4079-A850-FF43FA273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10CBD95-755D-4492-83FB-7DE657E20F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6CA0710-7AEA-4E5E-B873-224AC6D1FB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93FC2C1-2ADF-44AC-B71F-844C173498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47444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60AF96F3-5F32-4E61-8007-D63E1B7B30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0" b="2322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B6A9F440-2987-4356-951D-3BE11C70AC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7143" y="1416417"/>
            <a:ext cx="8070113" cy="28323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hu-HU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Bethlen Farkas: </a:t>
            </a:r>
            <a:r>
              <a:rPr lang="hu-HU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Erdély története</a:t>
            </a:r>
            <a:br>
              <a:rPr lang="hu-HU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hu-HU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Egy készülő kiadás tanulságai  </a:t>
            </a:r>
            <a:endParaRPr lang="hu-HU" sz="4000" dirty="0">
              <a:solidFill>
                <a:schemeClr val="bg1"/>
              </a:solidFill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BE3738D-3608-49A9-AEBA-80F441938B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280" y="4492101"/>
            <a:ext cx="10058400" cy="170262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171450" algn="ctr"/>
            <a:r>
              <a:rPr lang="hu-HU" b="1" dirty="0">
                <a:solidFill>
                  <a:schemeClr val="bg1"/>
                </a:solidFill>
                <a:latin typeface="Georgia" panose="02040502050405020303" pitchFamily="18" charset="0"/>
              </a:rPr>
              <a:t>Kolozsvár 2024. május 27.</a:t>
            </a:r>
          </a:p>
          <a:p>
            <a:pPr marL="171450" algn="ctr"/>
            <a:r>
              <a:rPr lang="hu-HU" b="1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Kasza Péter (OSZK-SZTE Kulcsár Péter Historiográfiai Kutatócsoport)</a:t>
            </a:r>
          </a:p>
          <a:p>
            <a:pPr marL="171450" algn="ctr"/>
            <a:r>
              <a:rPr lang="hu-HU" b="1" dirty="0">
                <a:solidFill>
                  <a:schemeClr val="bg1"/>
                </a:solidFill>
                <a:latin typeface="Georgia" panose="02040502050405020303" pitchFamily="18" charset="0"/>
              </a:rPr>
              <a:t>Az előadás az MMA támogatásával valósult meg</a:t>
            </a:r>
            <a:endParaRPr lang="hu-HU" b="1" i="0" dirty="0">
              <a:solidFill>
                <a:schemeClr val="bg1"/>
              </a:solidFill>
              <a:effectLst/>
              <a:latin typeface="Georgia" panose="02040502050405020303" pitchFamily="18" charset="0"/>
            </a:endParaRPr>
          </a:p>
          <a:p>
            <a:endParaRPr lang="hu-H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91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E253C8E-3E6D-40BE-8124-C0019B839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Bethlen-kiadás tétje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348139F-E186-4D9E-A519-E70491D3B8E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u-HU" dirty="0"/>
              <a:t>Szamosközy elveszett művét őrzi meg </a:t>
            </a:r>
          </a:p>
          <a:p>
            <a:r>
              <a:rPr lang="hu-HU" dirty="0"/>
              <a:t>Ez a NARRATÍVA a Bocskai-szabadságharcról</a:t>
            </a:r>
          </a:p>
          <a:p>
            <a:r>
              <a:rPr lang="hu-HU" dirty="0"/>
              <a:t>más kortárs erdélyi (belső) forrásunk nincs </a:t>
            </a:r>
          </a:p>
        </p:txBody>
      </p:sp>
      <p:pic>
        <p:nvPicPr>
          <p:cNvPr id="8198" name="Picture 6" descr="Turi Attila a Magyar Művészeti Akadémia elnöke – Magyar ...">
            <a:extLst>
              <a:ext uri="{FF2B5EF4-FFF2-40B4-BE49-F238E27FC236}">
                <a16:creationId xmlns:a16="http://schemas.microsoft.com/office/drawing/2014/main" id="{2866E452-78DF-42FE-8B8D-DC79DDF49C6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386" y="2356410"/>
            <a:ext cx="5181600" cy="3627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43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2852</TotalTime>
  <Words>53</Words>
  <Application>Microsoft Office PowerPoint</Application>
  <PresentationFormat>Szélesvásznú</PresentationFormat>
  <Paragraphs>8</Paragraphs>
  <Slides>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Georgia</vt:lpstr>
      <vt:lpstr>Office-téma</vt:lpstr>
      <vt:lpstr>Bethlen Farkas: Erdély története Egy készülő kiadás tanulságai  </vt:lpstr>
      <vt:lpstr>Bethlen-kiadás tétje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Egy felesleges Erdély-történet?  Bethlen Farkas históriájának jelentőségéről</dc:title>
  <dc:creator>Kasza Péter</dc:creator>
  <cp:lastModifiedBy>Kasza Péter</cp:lastModifiedBy>
  <cp:revision>16</cp:revision>
  <dcterms:created xsi:type="dcterms:W3CDTF">2021-11-26T13:24:42Z</dcterms:created>
  <dcterms:modified xsi:type="dcterms:W3CDTF">2024-07-16T08:56:50Z</dcterms:modified>
</cp:coreProperties>
</file>